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123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559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35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384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381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390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79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727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875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489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34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37ADB-1439-4900-9EFC-37FAF6C8873F}" type="datetimeFigureOut">
              <a:rPr lang="en-CA" smtClean="0"/>
              <a:t>10/03/2016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05A3-AD0C-4588-956A-66AF7BB9E3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39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1977" y="592428"/>
            <a:ext cx="1027734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8000" b="1" dirty="0" smtClean="0"/>
              <a:t>الرب حنان ورحيم </a:t>
            </a:r>
          </a:p>
          <a:p>
            <a:pPr algn="ctr" rtl="1"/>
            <a:r>
              <a:rPr lang="ar-EG" sz="8000" b="1" dirty="0" smtClean="0"/>
              <a:t>الرب طويل الروح</a:t>
            </a:r>
          </a:p>
          <a:p>
            <a:pPr algn="ctr" rtl="1"/>
            <a:r>
              <a:rPr lang="ar-EG" sz="8000" b="1" dirty="0" smtClean="0"/>
              <a:t>الرب كثير الرحمة </a:t>
            </a:r>
          </a:p>
          <a:p>
            <a:pPr algn="ctr" rtl="1"/>
            <a:r>
              <a:rPr lang="ar-EG" sz="8000" b="1" dirty="0" smtClean="0"/>
              <a:t>الرب صالح للكل </a:t>
            </a:r>
            <a:r>
              <a:rPr lang="ar-EG" sz="4800" b="1" dirty="0" smtClean="0"/>
              <a:t>(2)</a:t>
            </a:r>
            <a:endParaRPr lang="ar-EG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245520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8946" y="1287887"/>
            <a:ext cx="1027734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EG" sz="6600" b="1" dirty="0" smtClean="0"/>
              <a:t>أنت صالح للكل </a:t>
            </a:r>
            <a:r>
              <a:rPr lang="ar-EG" sz="4400" b="1" dirty="0" smtClean="0"/>
              <a:t>3</a:t>
            </a:r>
          </a:p>
          <a:p>
            <a:pPr algn="ctr" rtl="1">
              <a:lnSpc>
                <a:spcPct val="200000"/>
              </a:lnSpc>
            </a:pPr>
            <a:r>
              <a:rPr lang="ar-EG" sz="4400" b="1" dirty="0" smtClean="0"/>
              <a:t> </a:t>
            </a:r>
            <a:r>
              <a:rPr lang="ar-EG" sz="7200" b="1" dirty="0" smtClean="0"/>
              <a:t>ومراحمك على كل أعمالك</a:t>
            </a:r>
            <a:endParaRPr lang="ar-EG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902556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81825" y="592428"/>
            <a:ext cx="10277341" cy="451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EG" sz="4400" b="1" dirty="0" smtClean="0"/>
          </a:p>
          <a:p>
            <a:pPr algn="ctr" rtl="1">
              <a:lnSpc>
                <a:spcPct val="200000"/>
              </a:lnSpc>
            </a:pPr>
            <a:r>
              <a:rPr lang="ar-EG" sz="6600" b="1" dirty="0" smtClean="0"/>
              <a:t>يحمدك يا رب كل أعمالك</a:t>
            </a:r>
          </a:p>
          <a:p>
            <a:pPr algn="ctr" rtl="1">
              <a:lnSpc>
                <a:spcPct val="200000"/>
              </a:lnSpc>
            </a:pPr>
            <a:r>
              <a:rPr lang="ar-EG" sz="6600" b="1" dirty="0" smtClean="0"/>
              <a:t> ويباركك أتقياؤك </a:t>
            </a:r>
            <a:r>
              <a:rPr lang="ar-EG" sz="4400" b="1" dirty="0" smtClean="0"/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79899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71977" y="592428"/>
            <a:ext cx="10277341" cy="517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ar-EG" sz="4400" b="1" dirty="0" smtClean="0"/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بمجد ملكك ينطقون بجبروتك يتكلمون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ملكك ملك الدهور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smtClean="0"/>
              <a:t>وسلطانك في كل دور فدور</a:t>
            </a:r>
            <a:endParaRPr lang="en-CA" sz="6600" b="1" dirty="0"/>
          </a:p>
        </p:txBody>
      </p:sp>
    </p:spTree>
    <p:extLst>
      <p:ext uri="{BB962C8B-B14F-4D97-AF65-F5344CB8AC3E}">
        <p14:creationId xmlns:p14="http://schemas.microsoft.com/office/powerpoint/2010/main" val="996833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Tyndale University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Bassem</dc:creator>
  <cp:lastModifiedBy>Bassem</cp:lastModifiedBy>
  <cp:revision>1</cp:revision>
  <dcterms:created xsi:type="dcterms:W3CDTF">2016-03-10T17:26:02Z</dcterms:created>
  <dcterms:modified xsi:type="dcterms:W3CDTF">2016-03-10T17:26:34Z</dcterms:modified>
</cp:coreProperties>
</file>