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F76D"/>
    <a:srgbClr val="0E7811"/>
    <a:srgbClr val="57F53D"/>
    <a:srgbClr val="A4D76B"/>
    <a:srgbClr val="008E40"/>
    <a:srgbClr val="000A3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100000">
              <a:schemeClr val="tx2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0A294-F7C0-4E6F-BD0E-1F6B55ECD6F2}" type="datetimeFigureOut">
              <a:rPr lang="en-US" smtClean="0"/>
              <a:pPr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FA067-7BC0-4D1B-BAE9-6BF5E36E2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ar-EG" sz="6000" b="1" dirty="0" smtClean="0">
                <a:solidFill>
                  <a:srgbClr val="FFFFFF"/>
                </a:solidFill>
              </a:rPr>
              <a:t>أريد أن أحيا لك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بجملتي لك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/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فيصبح كياني ملكك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لمجدك وحدك</a:t>
            </a:r>
            <a:endParaRPr lang="en-US" sz="6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ar-EG" sz="6000" b="1" dirty="0" smtClean="0">
                <a:solidFill>
                  <a:srgbClr val="FFFFFF"/>
                </a:solidFill>
              </a:rPr>
              <a:t>أقدم حياتي ذبيحة لك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فأنسى ربي ذاتي 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وأنشغل بك</a:t>
            </a:r>
            <a:endParaRPr lang="en-US" sz="6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ar-EG" sz="6000" b="1" dirty="0" smtClean="0">
                <a:solidFill>
                  <a:srgbClr val="FFFFFF"/>
                </a:solidFill>
              </a:rPr>
              <a:t>فتملأن قلبي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وتملكن فكري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/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فذا اشتياقي: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9600" b="1" dirty="0" smtClean="0">
                <a:solidFill>
                  <a:srgbClr val="FFFFFF"/>
                </a:solidFill>
              </a:rPr>
              <a:t>أن أتبعك</a:t>
            </a:r>
            <a:endParaRPr lang="en-US" sz="6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ar-EG" sz="6000" b="1" dirty="0" smtClean="0">
                <a:solidFill>
                  <a:srgbClr val="FFFFFF"/>
                </a:solidFill>
              </a:rPr>
              <a:t>خذني إلى أعماقك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عرِّفني أفكارك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/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أسير في طريقك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أتمّم إرادتك</a:t>
            </a:r>
            <a:br>
              <a:rPr lang="ar-EG" sz="6000" b="1" dirty="0" smtClean="0">
                <a:solidFill>
                  <a:srgbClr val="FFFFFF"/>
                </a:solidFill>
              </a:rPr>
            </a:br>
            <a:r>
              <a:rPr lang="ar-EG" sz="6000" b="1" dirty="0" smtClean="0">
                <a:solidFill>
                  <a:srgbClr val="FFFFFF"/>
                </a:solidFill>
              </a:rPr>
              <a:t>في كل يوم أنظر مجدك</a:t>
            </a:r>
            <a:endParaRPr lang="en-US" sz="6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- New Song">
  <a:themeElements>
    <a:clrScheme name="White-Purple">
      <a:dk1>
        <a:srgbClr val="FFFFFF"/>
      </a:dk1>
      <a:lt1>
        <a:srgbClr val="9C007F"/>
      </a:lt1>
      <a:dk2>
        <a:srgbClr val="0049DF"/>
      </a:dk2>
      <a:lt2>
        <a:srgbClr val="0049DF"/>
      </a:lt2>
      <a:accent1>
        <a:srgbClr val="2B71FF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homa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- New Song</Template>
  <TotalTime>3</TotalTime>
  <Words>13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Blue - New Song</vt:lpstr>
      <vt:lpstr>أريد أن أحيا لك بجملتي لك  فيصبح كياني ملكك لمجدك وحدك</vt:lpstr>
      <vt:lpstr>أقدم حياتي ذبيحة لك فأنسى ربي ذاتي  وأنشغل بك</vt:lpstr>
      <vt:lpstr>فتملأن قلبي وتملكن فكري  فذا اشتياقي: أن أتبعك</vt:lpstr>
      <vt:lpstr>خذني إلى أعماقك عرِّفني أفكارك  أسير في طريقك أتمّم إرادتك في كل يوم أنظر مجدك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أريد أن أحيا لك بجملتي لك  فيصبح كياني ملكك لمجدك وحدك</dc:title>
  <dc:creator>Marie</dc:creator>
  <cp:keywords>Blue</cp:keywords>
  <cp:lastModifiedBy>Marie</cp:lastModifiedBy>
  <cp:revision>1</cp:revision>
  <dcterms:created xsi:type="dcterms:W3CDTF">2010-08-27T16:42:27Z</dcterms:created>
  <dcterms:modified xsi:type="dcterms:W3CDTF">2010-08-27T16:45:37Z</dcterms:modified>
</cp:coreProperties>
</file>