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DA0E-94F9-4B0C-80A1-99AD89D910AC}" type="datetimeFigureOut">
              <a:rPr lang="ar-EG" smtClean="0"/>
              <a:t>07/08/1435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BE71-7B5A-41E9-A190-3FF254CE008E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dirty="0" smtClean="0"/>
              <a:t>    </a:t>
            </a:r>
            <a:r>
              <a:rPr lang="ar-EG" sz="6000" b="1" dirty="0" smtClean="0"/>
              <a:t>أنت لي المن الذي يشبع قلبـي 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6000" b="1" dirty="0" smtClean="0"/>
              <a:t>   لا يجـوع القـلـب حـاشـا</a:t>
            </a:r>
            <a:br>
              <a:rPr lang="ar-EG" sz="6000" b="1" dirty="0" smtClean="0"/>
            </a:br>
            <a:r>
              <a:rPr lang="ar-EG" sz="6000" b="1" dirty="0" smtClean="0"/>
              <a:t>حـبك النهر الذي يرويني ربـي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6000" b="1" dirty="0" smtClean="0"/>
              <a:t>   نفسي لا تحـتـار عـطـشـا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dirty="0" smtClean="0"/>
              <a:t>القرار </a:t>
            </a:r>
            <a:br>
              <a:rPr lang="ar-EG" dirty="0" smtClean="0"/>
            </a:br>
            <a:r>
              <a:rPr lang="ar-EG" sz="6000" b="1" dirty="0">
                <a:latin typeface="+mn-lt"/>
                <a:ea typeface="+mn-ea"/>
                <a:cs typeface="+mn-cs"/>
              </a:rPr>
              <a:t>فيـك مـا أرجـو </a:t>
            </a:r>
            <a:r>
              <a:rPr lang="ar-EG" sz="6000" b="1" dirty="0" smtClean="0">
                <a:latin typeface="+mn-lt"/>
                <a:ea typeface="+mn-ea"/>
                <a:cs typeface="+mn-cs"/>
              </a:rPr>
              <a:t>وأكـثـر</a:t>
            </a:r>
            <a:br>
              <a:rPr lang="ar-EG" sz="6000" b="1" dirty="0" smtClean="0">
                <a:latin typeface="+mn-lt"/>
                <a:ea typeface="+mn-ea"/>
                <a:cs typeface="+mn-cs"/>
              </a:rPr>
            </a:br>
            <a:r>
              <a:rPr lang="ar-EG" sz="6000" b="1" dirty="0" smtClean="0">
                <a:latin typeface="+mn-lt"/>
                <a:ea typeface="+mn-ea"/>
                <a:cs typeface="+mn-cs"/>
              </a:rPr>
              <a:t> </a:t>
            </a:r>
            <a:r>
              <a:rPr lang="ar-EG" sz="6000" b="1" dirty="0">
                <a:latin typeface="+mn-lt"/>
                <a:ea typeface="+mn-ea"/>
                <a:cs typeface="+mn-cs"/>
              </a:rPr>
              <a:t>(أنـت للنعـمـاء مـصـدر)2</a:t>
            </a:r>
            <a:endParaRPr lang="ar-EG" sz="56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dirty="0" smtClean="0"/>
              <a:t>القرار </a:t>
            </a:r>
            <a:br>
              <a:rPr lang="ar-EG" dirty="0" smtClean="0"/>
            </a:br>
            <a:r>
              <a:rPr lang="ar-EG" sz="6000" b="1" dirty="0">
                <a:latin typeface="+mn-lt"/>
                <a:ea typeface="+mn-ea"/>
                <a:cs typeface="+mn-cs"/>
              </a:rPr>
              <a:t>فيـك مـا أرجـو </a:t>
            </a:r>
            <a:r>
              <a:rPr lang="ar-EG" sz="6000" b="1" dirty="0" smtClean="0">
                <a:latin typeface="+mn-lt"/>
                <a:ea typeface="+mn-ea"/>
                <a:cs typeface="+mn-cs"/>
              </a:rPr>
              <a:t>وأكـثـر</a:t>
            </a:r>
            <a:br>
              <a:rPr lang="ar-EG" sz="6000" b="1" dirty="0" smtClean="0">
                <a:latin typeface="+mn-lt"/>
                <a:ea typeface="+mn-ea"/>
                <a:cs typeface="+mn-cs"/>
              </a:rPr>
            </a:br>
            <a:r>
              <a:rPr lang="ar-EG" sz="6000" b="1" dirty="0" smtClean="0">
                <a:latin typeface="+mn-lt"/>
                <a:ea typeface="+mn-ea"/>
                <a:cs typeface="+mn-cs"/>
              </a:rPr>
              <a:t> </a:t>
            </a:r>
            <a:r>
              <a:rPr lang="ar-EG" sz="6000" b="1" dirty="0">
                <a:latin typeface="+mn-lt"/>
                <a:ea typeface="+mn-ea"/>
                <a:cs typeface="+mn-cs"/>
              </a:rPr>
              <a:t>(أنـت للنعـمـاء مـصـدر)2</a:t>
            </a:r>
            <a:endParaRPr lang="ar-EG" sz="56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dirty="0" smtClean="0"/>
              <a:t> </a:t>
            </a:r>
            <a:r>
              <a:rPr lang="ar-EG" sz="5600" b="1" dirty="0"/>
              <a:t>أنت لي الراعي الذي </a:t>
            </a:r>
            <a:r>
              <a:rPr lang="ar-EG" sz="5600" b="1" dirty="0" smtClean="0"/>
              <a:t>يرعى </a:t>
            </a:r>
            <a:r>
              <a:rPr lang="ar-EG" sz="5600" b="1" dirty="0"/>
              <a:t>وجودي لا يخـاف القـلـب وحـشـا</a:t>
            </a:r>
            <a:br>
              <a:rPr lang="ar-EG" sz="5600" b="1" dirty="0"/>
            </a:br>
            <a:r>
              <a:rPr lang="ar-EG" sz="5600" b="1" dirty="0"/>
              <a:t>أنت لي الحصن وفيك كل </a:t>
            </a:r>
            <a:r>
              <a:rPr lang="ar-EG" sz="5600" b="1" dirty="0" smtClean="0"/>
              <a:t>جـودِ </a:t>
            </a:r>
            <a:r>
              <a:rPr lang="ar-EG" sz="5600" b="1" dirty="0"/>
              <a:t>مـن </a:t>
            </a:r>
            <a:r>
              <a:rPr lang="ar-EG" sz="5600" b="1" dirty="0" smtClean="0"/>
              <a:t>عـدايَ لسـتُ </a:t>
            </a:r>
            <a:r>
              <a:rPr lang="ar-EG" sz="5600" b="1" dirty="0"/>
              <a:t>أخـشـى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dirty="0" smtClean="0"/>
              <a:t>القرار </a:t>
            </a:r>
            <a:br>
              <a:rPr lang="ar-EG" dirty="0" smtClean="0"/>
            </a:br>
            <a:r>
              <a:rPr lang="ar-EG" sz="6000" b="1" dirty="0">
                <a:latin typeface="+mn-lt"/>
                <a:ea typeface="+mn-ea"/>
                <a:cs typeface="+mn-cs"/>
              </a:rPr>
              <a:t>فيـك مـا أرجـو </a:t>
            </a:r>
            <a:r>
              <a:rPr lang="ar-EG" sz="6000" b="1" dirty="0" smtClean="0">
                <a:latin typeface="+mn-lt"/>
                <a:ea typeface="+mn-ea"/>
                <a:cs typeface="+mn-cs"/>
              </a:rPr>
              <a:t>وأكـثـر</a:t>
            </a:r>
            <a:br>
              <a:rPr lang="ar-EG" sz="6000" b="1" dirty="0" smtClean="0">
                <a:latin typeface="+mn-lt"/>
                <a:ea typeface="+mn-ea"/>
                <a:cs typeface="+mn-cs"/>
              </a:rPr>
            </a:br>
            <a:r>
              <a:rPr lang="ar-EG" sz="6000" b="1" dirty="0" smtClean="0">
                <a:latin typeface="+mn-lt"/>
                <a:ea typeface="+mn-ea"/>
                <a:cs typeface="+mn-cs"/>
              </a:rPr>
              <a:t> </a:t>
            </a:r>
            <a:r>
              <a:rPr lang="ar-EG" sz="6000" b="1" dirty="0">
                <a:latin typeface="+mn-lt"/>
                <a:ea typeface="+mn-ea"/>
                <a:cs typeface="+mn-cs"/>
              </a:rPr>
              <a:t>(أنـت للنعـمـاء مـصـدر)2</a:t>
            </a:r>
            <a:endParaRPr lang="ar-EG" sz="56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dirty="0" smtClean="0"/>
              <a:t> </a:t>
            </a:r>
            <a:r>
              <a:rPr lang="ar-EG" sz="5600" b="1" dirty="0"/>
              <a:t>فيك لي يا سيـدي كل </a:t>
            </a:r>
            <a:r>
              <a:rPr lang="ar-EG" sz="5600" b="1" dirty="0" smtClean="0"/>
              <a:t>الكفايـة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5600" b="1" dirty="0" smtClean="0"/>
              <a:t> </a:t>
            </a:r>
            <a:r>
              <a:rPr lang="ar-EG" sz="5600" b="1" dirty="0"/>
              <a:t>أنـت يـا ربـي </a:t>
            </a:r>
            <a:r>
              <a:rPr lang="ar-EG" sz="5600" b="1" dirty="0" smtClean="0"/>
              <a:t>يـســوعِ</a:t>
            </a:r>
            <a:r>
              <a:rPr lang="ar-EG" sz="5600" b="1" dirty="0"/>
              <a:t/>
            </a:r>
            <a:br>
              <a:rPr lang="ar-EG" sz="5600" b="1" dirty="0"/>
            </a:br>
            <a:r>
              <a:rPr lang="ar-EG" sz="5600" b="1" dirty="0"/>
              <a:t>فيك لي يامنقذي كل </a:t>
            </a:r>
            <a:r>
              <a:rPr lang="ar-EG" sz="5600" b="1" dirty="0" smtClean="0"/>
              <a:t>الحمايـة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5600" b="1" dirty="0" smtClean="0"/>
              <a:t> </a:t>
            </a:r>
            <a:r>
              <a:rPr lang="ar-EG" sz="5600" b="1" dirty="0"/>
              <a:t>أنـت يـا رأسـي </a:t>
            </a:r>
            <a:r>
              <a:rPr lang="ar-EG" sz="5600" b="1" dirty="0" smtClean="0"/>
              <a:t>الرفـيـعِ</a:t>
            </a:r>
            <a:endParaRPr lang="ar-EG" sz="5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dirty="0" smtClean="0"/>
              <a:t>القرار </a:t>
            </a:r>
            <a:br>
              <a:rPr lang="ar-EG" dirty="0" smtClean="0"/>
            </a:br>
            <a:r>
              <a:rPr lang="ar-EG" sz="6000" b="1" dirty="0">
                <a:latin typeface="+mn-lt"/>
                <a:ea typeface="+mn-ea"/>
                <a:cs typeface="+mn-cs"/>
              </a:rPr>
              <a:t>فيـك مـا أرجـو </a:t>
            </a:r>
            <a:r>
              <a:rPr lang="ar-EG" sz="6000" b="1" dirty="0" smtClean="0">
                <a:latin typeface="+mn-lt"/>
                <a:ea typeface="+mn-ea"/>
                <a:cs typeface="+mn-cs"/>
              </a:rPr>
              <a:t>وأكـثـر</a:t>
            </a:r>
            <a:br>
              <a:rPr lang="ar-EG" sz="6000" b="1" dirty="0" smtClean="0">
                <a:latin typeface="+mn-lt"/>
                <a:ea typeface="+mn-ea"/>
                <a:cs typeface="+mn-cs"/>
              </a:rPr>
            </a:br>
            <a:r>
              <a:rPr lang="ar-EG" sz="6000" b="1" dirty="0" smtClean="0">
                <a:latin typeface="+mn-lt"/>
                <a:ea typeface="+mn-ea"/>
                <a:cs typeface="+mn-cs"/>
              </a:rPr>
              <a:t> </a:t>
            </a:r>
            <a:r>
              <a:rPr lang="ar-EG" sz="6000" b="1" dirty="0">
                <a:latin typeface="+mn-lt"/>
                <a:ea typeface="+mn-ea"/>
                <a:cs typeface="+mn-cs"/>
              </a:rPr>
              <a:t>(أنـت للنعـمـاء مـصـدر)2</a:t>
            </a:r>
            <a:endParaRPr lang="ar-EG" sz="56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dirty="0" smtClean="0"/>
              <a:t> </a:t>
            </a:r>
            <a:r>
              <a:rPr lang="ar-EG" sz="5600" b="1" dirty="0"/>
              <a:t>أنت في </a:t>
            </a:r>
            <a:r>
              <a:rPr lang="ar-EG" sz="5600" b="1" dirty="0" smtClean="0"/>
              <a:t>العرشِ </a:t>
            </a:r>
            <a:r>
              <a:rPr lang="ar-EG" sz="5600" b="1" dirty="0"/>
              <a:t>لأجلي يا شفيعي </a:t>
            </a:r>
            <a:r>
              <a:rPr lang="ar-EG" sz="5600" b="1" dirty="0" smtClean="0"/>
              <a:t>تضـمــنُ </a:t>
            </a:r>
            <a:r>
              <a:rPr lang="ar-EG" sz="5600" b="1" dirty="0"/>
              <a:t>كـل حـيـاتـي</a:t>
            </a:r>
            <a:br>
              <a:rPr lang="ar-EG" sz="5600" b="1" dirty="0"/>
            </a:br>
            <a:r>
              <a:rPr lang="ar-EG" sz="5600" b="1" dirty="0"/>
              <a:t>فيك كل حاجتي ربـي </a:t>
            </a:r>
            <a:r>
              <a:rPr lang="ar-EG" sz="5600" b="1" dirty="0" smtClean="0"/>
              <a:t>يسـوعِ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5600" b="1" dirty="0" smtClean="0"/>
              <a:t> </a:t>
            </a:r>
            <a:r>
              <a:rPr lang="ar-EG" sz="5600" b="1" dirty="0"/>
              <a:t>يا مـعـيـنـي بل ثـبـاتـي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EG" dirty="0" smtClean="0"/>
              <a:t>القرار </a:t>
            </a:r>
            <a:br>
              <a:rPr lang="ar-EG" dirty="0" smtClean="0"/>
            </a:br>
            <a:r>
              <a:rPr lang="ar-EG" sz="6000" b="1" dirty="0">
                <a:latin typeface="+mn-lt"/>
                <a:ea typeface="+mn-ea"/>
                <a:cs typeface="+mn-cs"/>
              </a:rPr>
              <a:t>فيـك مـا أرجـو </a:t>
            </a:r>
            <a:r>
              <a:rPr lang="ar-EG" sz="6000" b="1" dirty="0" smtClean="0">
                <a:latin typeface="+mn-lt"/>
                <a:ea typeface="+mn-ea"/>
                <a:cs typeface="+mn-cs"/>
              </a:rPr>
              <a:t>وأكـثـر</a:t>
            </a:r>
            <a:br>
              <a:rPr lang="ar-EG" sz="6000" b="1" dirty="0" smtClean="0">
                <a:latin typeface="+mn-lt"/>
                <a:ea typeface="+mn-ea"/>
                <a:cs typeface="+mn-cs"/>
              </a:rPr>
            </a:br>
            <a:r>
              <a:rPr lang="ar-EG" sz="6000" b="1" dirty="0" smtClean="0">
                <a:latin typeface="+mn-lt"/>
                <a:ea typeface="+mn-ea"/>
                <a:cs typeface="+mn-cs"/>
              </a:rPr>
              <a:t> </a:t>
            </a:r>
            <a:r>
              <a:rPr lang="ar-EG" sz="6000" b="1" dirty="0">
                <a:latin typeface="+mn-lt"/>
                <a:ea typeface="+mn-ea"/>
                <a:cs typeface="+mn-cs"/>
              </a:rPr>
              <a:t>(أنـت للنعـمـاء مـصـدر)2</a:t>
            </a:r>
            <a:endParaRPr lang="ar-EG" sz="5600" b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EG" sz="6100" b="1" dirty="0"/>
              <a:t> </a:t>
            </a:r>
            <a:r>
              <a:rPr lang="ar-EG" sz="6100" b="1" dirty="0" smtClean="0"/>
              <a:t>أيُ شكرٍ </a:t>
            </a:r>
            <a:r>
              <a:rPr lang="ar-EG" sz="6100" b="1" dirty="0"/>
              <a:t>يا حبيبي يوفـي </a:t>
            </a:r>
            <a:r>
              <a:rPr lang="ar-EG" sz="6100" b="1" dirty="0" smtClean="0"/>
              <a:t>دَينـِي</a:t>
            </a:r>
          </a:p>
          <a:p>
            <a:pPr algn="ctr">
              <a:lnSpc>
                <a:spcPct val="150000"/>
              </a:lnSpc>
              <a:buNone/>
            </a:pPr>
            <a:r>
              <a:rPr lang="ar-EG" sz="6100" b="1" dirty="0" smtClean="0"/>
              <a:t> </a:t>
            </a:r>
            <a:r>
              <a:rPr lang="ar-EG" sz="6100" b="1" dirty="0"/>
              <a:t>يا إلـهـي كـيـف أشـكـر</a:t>
            </a:r>
            <a:br>
              <a:rPr lang="ar-EG" sz="6100" b="1" dirty="0"/>
            </a:br>
            <a:r>
              <a:rPr lang="ar-EG" sz="6100" b="1" dirty="0"/>
              <a:t>أي </a:t>
            </a:r>
            <a:r>
              <a:rPr lang="ar-EG" sz="6100" b="1" dirty="0" smtClean="0"/>
              <a:t>حمدٍ </a:t>
            </a:r>
            <a:r>
              <a:rPr lang="ar-EG" sz="6100" b="1" dirty="0"/>
              <a:t>أشدو كي أهديك مني </a:t>
            </a:r>
            <a:endParaRPr lang="ar-EG" sz="6100" b="1" dirty="0" smtClean="0"/>
          </a:p>
          <a:p>
            <a:pPr algn="ctr">
              <a:lnSpc>
                <a:spcPct val="150000"/>
              </a:lnSpc>
              <a:buNone/>
            </a:pPr>
            <a:r>
              <a:rPr lang="ar-EG" sz="6100" b="1" dirty="0" smtClean="0"/>
              <a:t>مـهـمـا </a:t>
            </a:r>
            <a:r>
              <a:rPr lang="ar-EG" sz="6100" b="1" dirty="0"/>
              <a:t>كـان أنـت أكبـر</a:t>
            </a:r>
            <a:r>
              <a:rPr lang="ar-EG" sz="6000" dirty="0" smtClean="0"/>
              <a:t/>
            </a:r>
            <a:br>
              <a:rPr lang="ar-EG" sz="6000" dirty="0" smtClean="0"/>
            </a:br>
            <a:endParaRPr lang="ar-EG" sz="5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القرار  فيـك مـا أرجـو وأكـثـر  (أنـت للنعـمـاء مـصـدر)2</vt:lpstr>
      <vt:lpstr>Slide 3</vt:lpstr>
      <vt:lpstr>القرار  فيـك مـا أرجـو وأكـثـر  (أنـت للنعـمـاء مـصـدر)2</vt:lpstr>
      <vt:lpstr>Slide 5</vt:lpstr>
      <vt:lpstr>القرار  فيـك مـا أرجـو وأكـثـر  (أنـت للنعـمـاء مـصـدر)2</vt:lpstr>
      <vt:lpstr>Slide 7</vt:lpstr>
      <vt:lpstr>القرار  فيـك مـا أرجـو وأكـثـر  (أنـت للنعـمـاء مـصـدر)2</vt:lpstr>
      <vt:lpstr>Slide 9</vt:lpstr>
      <vt:lpstr>القرار  فيـك مـا أرجـو وأكـثـر  (أنـت للنعـمـاء مـصـدر)2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new</cp:lastModifiedBy>
  <cp:revision>1</cp:revision>
  <dcterms:created xsi:type="dcterms:W3CDTF">2014-06-06T01:37:19Z</dcterms:created>
  <dcterms:modified xsi:type="dcterms:W3CDTF">2014-06-06T01:46:57Z</dcterms:modified>
</cp:coreProperties>
</file>